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96" r:id="rId3"/>
    <p:sldId id="269" r:id="rId4"/>
    <p:sldId id="270" r:id="rId5"/>
    <p:sldId id="271" r:id="rId6"/>
    <p:sldId id="272" r:id="rId7"/>
    <p:sldId id="276" r:id="rId8"/>
    <p:sldId id="297" r:id="rId10"/>
    <p:sldId id="298" r:id="rId11"/>
    <p:sldId id="299" r:id="rId12"/>
    <p:sldId id="300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E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89" autoAdjust="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9B858-89D5-4F9B-9844-3A530006923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ABD73-86DB-4A09-92AF-7B852FBB4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ok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62749"/>
            <a:ext cx="9144000" cy="654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село Сладковское</a:t>
            </a:r>
            <a:endParaRPr 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ru-RU" sz="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Сладковского сельского поселения 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Слободо - Туринского муниципального района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Свердловской области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ru-RU" sz="1050" b="1" dirty="0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200" b="1" dirty="0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anose="02020603050405020304" pitchFamily="18" charset="0"/>
              </a:rPr>
              <a:t>МАССОВЫЕ СПОРТИВНЫЕ</a:t>
            </a:r>
            <a:endParaRPr lang="ru-RU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anose="02020603050405020304" pitchFamily="18" charset="0"/>
              </a:rPr>
              <a:t>МЕРОПРИЯТИЯ</a:t>
            </a:r>
            <a:endParaRPr lang="ru-RU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00" b="1" dirty="0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7052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«Здоровое село - территория трезвости»</a:t>
            </a:r>
            <a:endParaRPr lang="ru-RU" sz="2800" b="1" dirty="0">
              <a:solidFill>
                <a:srgbClr val="07052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10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10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10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10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10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10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010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10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anose="02020603050405020304" pitchFamily="18" charset="0"/>
              </a:rPr>
              <a:t>2022 год</a:t>
            </a:r>
            <a:endParaRPr lang="ru-RU" sz="1200" b="1" dirty="0">
              <a:solidFill>
                <a:srgbClr val="010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831576" cy="13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«ЛЫЖНЯ РОССИИ – 2022»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03" y="620688"/>
            <a:ext cx="4735340" cy="315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8112" y="3768508"/>
            <a:ext cx="4379395" cy="2919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606" y="3797232"/>
            <a:ext cx="4379394" cy="2919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1647" y="628262"/>
            <a:ext cx="4439950" cy="2959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5615" y="64578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10 февраля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ХОККЕЙ В ДЕНЬ ЗАЩИТНИКА ОТЕЧЕСТВА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69161"/>
            <a:ext cx="2738945" cy="365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4069" y="3583933"/>
            <a:ext cx="4103125" cy="3077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3151" y="613646"/>
            <a:ext cx="4103126" cy="3077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41" y="4202304"/>
            <a:ext cx="4345627" cy="2447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453336"/>
            <a:ext cx="250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23 февраля</a:t>
            </a: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646331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ХОККЕЙ НА КУБОК ГЛАВЫ</a:t>
            </a:r>
            <a:endParaRPr lang="ru-RU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марта 2022 г.</a:t>
            </a:r>
            <a:endParaRPr lang="ru-RU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503626"/>
            <a:ext cx="5328592" cy="3547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86" y="3933056"/>
            <a:ext cx="4393136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3257" y="3933055"/>
            <a:ext cx="4393136" cy="2924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83099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АКЦИЯ 10000 ШАГОВ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апреля 2022 г.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24" y="783489"/>
            <a:ext cx="4319464" cy="2881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7550" y="462219"/>
            <a:ext cx="4805812" cy="3206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346" y="3703080"/>
            <a:ext cx="4583256" cy="3057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5386301" y="3566357"/>
            <a:ext cx="2728310" cy="3206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9726" y="1052736"/>
            <a:ext cx="4276161" cy="83099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ВЕЛОПАРАД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апреля 2022 г. 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00" y="-63716"/>
            <a:ext cx="5292080" cy="3530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0064" y="3284984"/>
            <a:ext cx="5168100" cy="3448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7032"/>
            <a:ext cx="4161928" cy="2776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СПОРТИВНЫЙ ПРАЗДНИК «ПЕРВОМАЙСКИЕ ПОБЕДЫ»</a:t>
            </a:r>
            <a:endParaRPr lang="ru-RU" sz="20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апреля 2022 г.</a:t>
            </a:r>
            <a:endParaRPr lang="ru-RU" sz="20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" y="830997"/>
            <a:ext cx="4570811" cy="304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5946" y="3658751"/>
            <a:ext cx="5004048" cy="3338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741102" y="3923322"/>
            <a:ext cx="2498322" cy="2894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5436" y="934390"/>
            <a:ext cx="4165127" cy="2778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83099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 – ФУТБОЛ ДЛЯ ДЕТЕЙ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июня 2022 г. 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2" y="692949"/>
            <a:ext cx="4309441" cy="287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81" y="658079"/>
            <a:ext cx="4716016" cy="314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6" y="3454597"/>
            <a:ext cx="4450512" cy="296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417" y="3718972"/>
            <a:ext cx="4450512" cy="296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ЧЕМПИОНАТ ПО МИНИ – ФУТБОЛУ СРЕДИ МУЖЧИН </a:t>
            </a:r>
            <a:endParaRPr lang="ru-RU" sz="20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32" y="548680"/>
            <a:ext cx="4487168" cy="3365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4192" y="2003272"/>
            <a:ext cx="4639808" cy="347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531" y="3948666"/>
            <a:ext cx="3771528" cy="282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5733256"/>
            <a:ext cx="377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13 июня 2022 г.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120032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СОРЕВНОВНИЯ ПО МИНИ – ФУТБОЛУ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июня 2022 г. 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16194" y="464762"/>
            <a:ext cx="4861586" cy="372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5063" y="3068960"/>
            <a:ext cx="5435131" cy="3622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ВОЛЕЙБОЛ – ЖЕНЩИНЫ – 18 июня 2022 г.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57" y="475867"/>
            <a:ext cx="4842284" cy="3228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9" y="3718258"/>
            <a:ext cx="4498921" cy="300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16551"/>
            <a:ext cx="4626260" cy="308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798" y="733668"/>
            <a:ext cx="4032445" cy="269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ok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9377" y="0"/>
            <a:ext cx="9203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08520" y="0"/>
            <a:ext cx="9252520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СПОРТИВНЫХ МЕРОПРИЯТИЙ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0689"/>
            <a:ext cx="91440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45">
              <a:spcAft>
                <a:spcPts val="600"/>
              </a:spcAft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«Кросс наций – 2021»;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indent="360045">
              <a:spcAft>
                <a:spcPts val="600"/>
              </a:spcAft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День здоровья для пенсионеров;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indent="360045">
              <a:spcAft>
                <a:spcPts val="600"/>
              </a:spcAft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Соревнования по настольному теннису;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indent="360045">
              <a:spcAft>
                <a:spcPts val="600"/>
              </a:spcAft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Турнир по бильярду, среди пожилых людей;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indent="360045">
              <a:spcAft>
                <a:spcPts val="600"/>
              </a:spcAft>
              <a:buFontTx/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Закрытие спортивного сезона по мини - футболу;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indent="360045">
              <a:spcAft>
                <a:spcPts val="600"/>
              </a:spcAft>
              <a:buFontTx/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Турнир по бильярду;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indent="360045">
              <a:spcAft>
                <a:spcPts val="600"/>
              </a:spcAft>
              <a:buFontTx/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«Лыжня России – 2022»;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indent="360045">
              <a:spcAft>
                <a:spcPts val="600"/>
              </a:spcAft>
              <a:buFontTx/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Хоккей в День защитника Отечества;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indent="360045">
              <a:spcAft>
                <a:spcPts val="600"/>
              </a:spcAft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 Хоккей на кубок Главы;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indent="360045">
              <a:spcAft>
                <a:spcPts val="600"/>
              </a:spcAft>
              <a:buAutoNum type="arabicPeriod"/>
            </a:pPr>
            <a:r>
              <a:rPr lang="ru-RU" sz="2400" b="1" dirty="0">
                <a:latin typeface="Book Antiqua" panose="02040602050305030304" pitchFamily="18" charset="0"/>
              </a:rPr>
              <a:t> «Всероссийская акция 10000 шагов»;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endParaRPr lang="ru-RU" sz="2400" b="1" dirty="0"/>
          </a:p>
          <a:p>
            <a:pPr marL="342900" indent="-342900"/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72" y="0"/>
            <a:ext cx="9085828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ВОЛЕЙБОЛ – МУЖЧИНЫ – 18 июня 2022 г.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72" y="511655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" y="3587819"/>
            <a:ext cx="4545221" cy="303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082" y="3565489"/>
            <a:ext cx="4545221" cy="303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780" y="0"/>
            <a:ext cx="8532440" cy="52322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ДАРТС – 18 июня 2022 г. </a:t>
            </a:r>
            <a:endParaRPr lang="ru-RU" sz="28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5230167" cy="348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7" y="3060159"/>
            <a:ext cx="5687616" cy="379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КОЛЬЦЕБРОС – 18 июня 2022 г.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8" y="980728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955" y="3432739"/>
            <a:ext cx="4860032" cy="324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ГОНКИ НА САМОКАТАХ ДЛЯ ДЕТЕЙ ОТ 3 ДО 6 ЛЕТ</a:t>
            </a:r>
            <a:endParaRPr lang="ru-RU" sz="20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июня 2022 г.</a:t>
            </a:r>
            <a:endParaRPr lang="ru-RU" sz="20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452320" cy="496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ПРАЗДНИК «СПОРТИВНОЕ АССОРТИ»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июня 2022 г.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76" y="591423"/>
            <a:ext cx="4248472" cy="2834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078"/>
            <a:ext cx="4788024" cy="3194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888" y="605700"/>
            <a:ext cx="4248471" cy="2834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0012" y="3445389"/>
            <a:ext cx="4427984" cy="295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ПРАЗДНИК «СПОРТИВНОЕ АССОРТИ»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16" y="702488"/>
            <a:ext cx="4427984" cy="295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1497" y="3631878"/>
            <a:ext cx="4760341" cy="3176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24575"/>
            <a:ext cx="4427983" cy="295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6707" y="614306"/>
            <a:ext cx="4427983" cy="2954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1277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</a:rPr>
              <a:t>СПАСИБО </a:t>
            </a:r>
            <a:endParaRPr lang="ru-RU" sz="8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Book Antiqua" panose="02040602050305030304" pitchFamily="18" charset="0"/>
            </a:endParaRPr>
          </a:p>
          <a:p>
            <a:pPr algn="ctr"/>
            <a:r>
              <a:rPr lang="ru-RU" sz="8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Book Antiqua" panose="02040602050305030304" pitchFamily="18" charset="0"/>
              </a:rPr>
              <a:t>ЗА ВНИМАНИЕ!</a:t>
            </a:r>
            <a:endParaRPr lang="ru-RU" sz="8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ok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643" y="14076"/>
            <a:ext cx="9144000" cy="684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СПОРТИВНЫХ МЕРОПРИЯТИЙ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102" y="692696"/>
            <a:ext cx="9178459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latin typeface="Book Antiqua" panose="02040602050305030304" pitchFamily="18" charset="0"/>
              </a:rPr>
              <a:t>11. Велопарад, посвящённый празднику весны и труда, в рамках дня здоровья «Привет, велосипед»; 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Book Antiqua" panose="02040602050305030304" pitchFamily="18" charset="0"/>
              </a:rPr>
              <a:t>12. Спортивный праздник «Первомайские победы»;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Book Antiqua" panose="02040602050305030304" pitchFamily="18" charset="0"/>
              </a:rPr>
              <a:t>13. Мини – футбол для детей;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Book Antiqua" panose="02040602050305030304" pitchFamily="18" charset="0"/>
              </a:rPr>
              <a:t>14. Чемпионат по мини – футболу среди мужчин ;</a:t>
            </a:r>
            <a:endParaRPr lang="en-US" sz="2400" b="1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Book Antiqua" panose="02040602050305030304" pitchFamily="18" charset="0"/>
              </a:rPr>
              <a:t>1</a:t>
            </a:r>
            <a:r>
              <a:rPr lang="ru-RU" sz="2400" b="1" dirty="0">
                <a:latin typeface="Book Antiqua" panose="02040602050305030304" pitchFamily="18" charset="0"/>
              </a:rPr>
              <a:t>5.  Соревнования по мини – футболу;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Book Antiqua" panose="02040602050305030304" pitchFamily="18" charset="0"/>
              </a:rPr>
              <a:t>16</a:t>
            </a:r>
            <a:r>
              <a:rPr lang="ru-RU" sz="2400" b="1" dirty="0">
                <a:latin typeface="Book Antiqua" panose="02040602050305030304" pitchFamily="18" charset="0"/>
              </a:rPr>
              <a:t>. Волейбол – женщины;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Book Antiqua" panose="02040602050305030304" pitchFamily="18" charset="0"/>
              </a:rPr>
              <a:t>17. Волейбол – мужчины;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marL="457200" indent="-457200">
              <a:spcAft>
                <a:spcPts val="600"/>
              </a:spcAft>
              <a:buAutoNum type="arabicPeriod" startAt="18"/>
            </a:pPr>
            <a:r>
              <a:rPr lang="ru-RU" sz="2400" b="1" dirty="0">
                <a:latin typeface="Book Antiqua" panose="02040602050305030304" pitchFamily="18" charset="0"/>
              </a:rPr>
              <a:t>Соревнования по дартсу;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marL="457200" indent="-457200">
              <a:spcAft>
                <a:spcPts val="600"/>
              </a:spcAft>
              <a:buAutoNum type="arabicPeriod" startAt="18"/>
            </a:pPr>
            <a:r>
              <a:rPr lang="ru-RU" sz="2400" b="1" dirty="0">
                <a:latin typeface="Book Antiqua" panose="02040602050305030304" pitchFamily="18" charset="0"/>
              </a:rPr>
              <a:t>Соревнования по кольцебросу;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marL="457200" indent="-457200">
              <a:spcAft>
                <a:spcPts val="600"/>
              </a:spcAft>
              <a:buAutoNum type="arabicPeriod" startAt="18"/>
            </a:pPr>
            <a:r>
              <a:rPr lang="ru-RU" sz="2400" b="1" dirty="0">
                <a:latin typeface="Book Antiqua" panose="02040602050305030304" pitchFamily="18" charset="0"/>
              </a:rPr>
              <a:t>Гонки на самокате для детей от 3 до 6 лет;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marL="457200" indent="-457200">
              <a:spcAft>
                <a:spcPts val="600"/>
              </a:spcAft>
              <a:buAutoNum type="arabicPeriod" startAt="18"/>
            </a:pPr>
            <a:r>
              <a:rPr lang="ru-RU" sz="2400" b="1" dirty="0">
                <a:latin typeface="Book Antiqua" panose="02040602050305030304" pitchFamily="18" charset="0"/>
              </a:rPr>
              <a:t>Праздник «Спортивное ассорти».</a:t>
            </a:r>
            <a:endParaRPr lang="ru-RU" sz="2400" b="1" dirty="0">
              <a:latin typeface="Book Antiqua" panose="02040602050305030304" pitchFamily="18" charset="0"/>
            </a:endParaRPr>
          </a:p>
          <a:p>
            <a:pPr marL="342900" indent="-342900">
              <a:buAutoNum type="arabicPeriod" startAt="13"/>
            </a:pPr>
            <a:endParaRPr lang="ru-RU" dirty="0"/>
          </a:p>
          <a:p>
            <a:pPr marL="342900" indent="-342900">
              <a:buAutoNum type="arabicPeriod" startAt="13"/>
            </a:pPr>
            <a:endParaRPr lang="ru-RU" dirty="0"/>
          </a:p>
          <a:p>
            <a:pPr marL="342900" indent="-342900">
              <a:buAutoNum type="arabicPeriod" startAt="13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look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4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0"/>
            <a:ext cx="8676456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СПОРТИВНЫЕ СОРЕВНОВАНИЯ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86" y="461665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3560" y="388767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47356"/>
            <a:ext cx="4014191" cy="3010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5996" y="496535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7480" y="312957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«КРОСС НАЦИЙ – 2021»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15.09.2021 г.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look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9239" y="0"/>
            <a:ext cx="9162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0"/>
            <a:ext cx="8676456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 ЗДОРОВЬЯ ДЛЯ ПОЖИЛЫХ ЛЮДЕЙ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692696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Соревнования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 рамках месячника пенсионеров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прошли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23 сентября 2021 года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849" y="2780928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801" y="836712"/>
            <a:ext cx="4432712" cy="29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801" y="3933056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461665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СОРЕВНОВАНИЯ НАСТОЛЬНОМУ ТЕННИСУ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450"/>
            <a:ext cx="5265373" cy="394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017527" y="105273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Каждую третью субботу месяца для молодежи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95" y="5001793"/>
            <a:ext cx="2769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Каждую вторую пятницу месяца для детей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6076"/>
            <a:ext cx="9144000" cy="707886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ТУРНИР ПО БИЛЬЯРДУ, СРЕДИ ПОЖИЛЫХ ЛЮДЕЙ</a:t>
            </a:r>
            <a:endParaRPr lang="ru-RU" sz="20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7.10.2021 г.</a:t>
            </a:r>
            <a:endParaRPr lang="ru-RU" sz="20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LtEjnISdC8.jp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924446" y="2734719"/>
            <a:ext cx="4319971" cy="413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ЗАКРЫТИЕ СПОРТИВНОГО СЕЗОНА ПО МИНИ – ФУТБОЛУ</a:t>
            </a:r>
            <a:endParaRPr lang="ru-RU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8.10.2021 г.</a:t>
            </a:r>
            <a:endParaRPr lang="ru-RU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6138428" cy="3452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431" y="2849893"/>
            <a:ext cx="6012160" cy="400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532440" cy="83099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B w="6350" h="50800"/>
          </a:sp3d>
        </p:spPr>
        <p:txBody>
          <a:bodyPr wrap="square" rtlCol="0">
            <a:spAutoFit/>
            <a:sp3d contourW="12700">
              <a:bevelT w="12700" h="19050"/>
              <a:bevelB w="0" h="444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ТУРНИР ПО БИЛЬЯРДУ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spc="30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15.10.2021 г.</a:t>
            </a:r>
            <a:endParaRPr lang="ru-RU" sz="2400" b="1" spc="3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" y="830997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2044</Words>
  <Application>WPS Presentation</Application>
  <PresentationFormat>Экран (4:3)</PresentationFormat>
  <Paragraphs>136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Book Antiqua</vt:lpstr>
      <vt:lpstr>Liberation Serif</vt:lpstr>
      <vt:lpstr>Tahoma</vt:lpstr>
      <vt:lpstr>Arial Black</vt:lpstr>
      <vt:lpstr>Bookman Old Style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 безопасности</dc:creator>
  <cp:lastModifiedBy>gfos</cp:lastModifiedBy>
  <cp:revision>77</cp:revision>
  <dcterms:created xsi:type="dcterms:W3CDTF">2020-06-23T10:42:00Z</dcterms:created>
  <dcterms:modified xsi:type="dcterms:W3CDTF">2022-11-11T18:16:20Z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5E4B1860086C42CEB0558822C5ADDC45</vt:lpwstr>
  </property>
  <property fmtid="{D5CDD505-2E9C-101B-9397-08002B2CF9AE}" pid="3" name="KSOProductBuildVer">
    <vt:lpwstr>1049-11.2.0.11380</vt:lpwstr>
  </property>
</Properties>
</file>